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03" r:id="rId2"/>
    <p:sldId id="273" r:id="rId3"/>
    <p:sldId id="292" r:id="rId4"/>
    <p:sldId id="295" r:id="rId5"/>
    <p:sldId id="297" r:id="rId6"/>
    <p:sldId id="296" r:id="rId7"/>
    <p:sldId id="298" r:id="rId8"/>
    <p:sldId id="299" r:id="rId9"/>
    <p:sldId id="301" r:id="rId10"/>
    <p:sldId id="300" r:id="rId11"/>
    <p:sldId id="302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FFCC"/>
    <a:srgbClr val="00CC00"/>
    <a:srgbClr val="FFFF00"/>
    <a:srgbClr val="A89718"/>
    <a:srgbClr val="FFFF66"/>
    <a:srgbClr val="66FF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8C6FDFD-1356-4621-A6D1-5356934193FD}" type="datetimeFigureOut">
              <a:rPr lang="en-US"/>
              <a:pPr>
                <a:defRPr/>
              </a:pPr>
              <a:t>7/8/2019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35B94F6-6DEC-4884-8469-8FE5915F27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6103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55B222-DF9E-45F7-8E7E-6BF9B3F699DF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4E631-66F1-4D15-96BA-E6DB94130F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CEF50-5D25-44D8-BB66-75776184BF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21D24-7F77-4030-9EFB-6029959A7D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FEF4F-D29E-4901-A8F2-1CCED54870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7F7F0-DCB0-4525-8123-361AC8B4B4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1F126-69F4-427F-8C10-98CA848282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434CD4-66CF-433D-8EB3-8E10884E35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3D778-C2EB-40F4-9101-3306B8DF2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63FC7-7191-4DD9-A70B-DFF79C83B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6834F-C9EE-4861-AA19-23D61766DA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D63B6A-8C7C-41DA-9644-0B3E5FD9CD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B1D978D-BBC0-4A01-96F9-75E72BF4FF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images (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1981200" y="2438400"/>
            <a:ext cx="61722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 err="1">
                <a:solidFill>
                  <a:srgbClr val="FF00FF"/>
                </a:solidFill>
              </a:rPr>
              <a:t>Nhận</a:t>
            </a:r>
            <a:r>
              <a:rPr lang="en-US" sz="4000" b="1" dirty="0">
                <a:solidFill>
                  <a:srgbClr val="FF00FF"/>
                </a:solidFill>
              </a:rPr>
              <a:t> </a:t>
            </a:r>
            <a:r>
              <a:rPr lang="en-US" sz="4000" b="1" dirty="0" err="1">
                <a:solidFill>
                  <a:srgbClr val="FF00FF"/>
                </a:solidFill>
              </a:rPr>
              <a:t>biết</a:t>
            </a:r>
            <a:endParaRPr lang="en-US" sz="4000" b="1" dirty="0">
              <a:solidFill>
                <a:srgbClr val="FF00FF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FF00FF"/>
                </a:solidFill>
              </a:rPr>
              <a:t>HÀNH VI: ĐÚNG - SAI</a:t>
            </a:r>
            <a:endParaRPr lang="en-US" sz="4000" b="1" dirty="0">
              <a:solidFill>
                <a:srgbClr val="FF00FF"/>
              </a:solidFill>
            </a:endParaRPr>
          </a:p>
          <a:p>
            <a:pPr algn="ctr"/>
            <a:endParaRPr lang="en-US" sz="4800" b="1" dirty="0">
              <a:solidFill>
                <a:srgbClr val="FF00FF"/>
              </a:solidFill>
            </a:endParaRPr>
          </a:p>
          <a:p>
            <a:pPr algn="ctr"/>
            <a:r>
              <a:rPr lang="en-US" sz="3600" b="1" dirty="0" err="1">
                <a:solidFill>
                  <a:srgbClr val="0000FF"/>
                </a:solidFill>
              </a:rPr>
              <a:t>Lứa</a:t>
            </a:r>
            <a:r>
              <a:rPr lang="en-US" sz="3600" b="1" dirty="0">
                <a:solidFill>
                  <a:srgbClr val="0000FF"/>
                </a:solidFill>
              </a:rPr>
              <a:t> </a:t>
            </a:r>
            <a:r>
              <a:rPr lang="en-US" sz="3600" b="1" dirty="0" err="1">
                <a:solidFill>
                  <a:srgbClr val="0000FF"/>
                </a:solidFill>
              </a:rPr>
              <a:t>tuổi</a:t>
            </a:r>
            <a:r>
              <a:rPr lang="en-US" sz="3600" b="1" dirty="0">
                <a:solidFill>
                  <a:srgbClr val="0000FF"/>
                </a:solidFill>
              </a:rPr>
              <a:t>: </a:t>
            </a:r>
            <a:r>
              <a:rPr lang="en-US" sz="3600" b="1" dirty="0" err="1">
                <a:solidFill>
                  <a:srgbClr val="0000FF"/>
                </a:solidFill>
              </a:rPr>
              <a:t>Trẻ</a:t>
            </a:r>
            <a:r>
              <a:rPr lang="en-US" sz="3600" b="1" dirty="0">
                <a:solidFill>
                  <a:srgbClr val="0000FF"/>
                </a:solidFill>
              </a:rPr>
              <a:t> 24 – 36 </a:t>
            </a:r>
            <a:r>
              <a:rPr lang="en-US" sz="3600" b="1" dirty="0" err="1">
                <a:solidFill>
                  <a:srgbClr val="0000FF"/>
                </a:solidFill>
              </a:rPr>
              <a:t>tháng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1143000" y="1152525"/>
            <a:ext cx="7543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00B050"/>
                </a:solidFill>
              </a:rPr>
              <a:t>TRƯỜNG MN </a:t>
            </a:r>
            <a:r>
              <a:rPr lang="en-US" sz="2800" b="1" smtClean="0">
                <a:solidFill>
                  <a:srgbClr val="00B050"/>
                </a:solidFill>
              </a:rPr>
              <a:t>BỒ ĐỀ</a:t>
            </a:r>
            <a:endParaRPr lang="en-US" sz="2800" b="1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ownload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db143343856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Giang\Desktop\hinh\DSC07730a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875"/>
            <a:ext cx="97536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738813"/>
            <a:ext cx="1597025" cy="104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97025" y="5773738"/>
            <a:ext cx="1597025" cy="104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hong20doi20mu20bao20hiemjpg14211565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images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txvn_cau_vuot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 descr="050130-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s (9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s (8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i-diu-di-xe-may-an-toan-cho-be-smartbuy-nhieu-mau-1507729301-64545731-911234671ba7d795948b32498cd965e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0"/>
            <a:ext cx="70104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543</TotalTime>
  <Words>21</Words>
  <Application>Microsoft Office PowerPoint</Application>
  <PresentationFormat>On-screen Show (4:3)</PresentationFormat>
  <Paragraphs>6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&lt;egyptian hak&gt;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Giang</dc:creator>
  <cp:lastModifiedBy>Admin</cp:lastModifiedBy>
  <cp:revision>43</cp:revision>
  <dcterms:created xsi:type="dcterms:W3CDTF">2014-10-29T01:38:55Z</dcterms:created>
  <dcterms:modified xsi:type="dcterms:W3CDTF">2019-08-07T02:18:02Z</dcterms:modified>
</cp:coreProperties>
</file>